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3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0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5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4A01-A90B-4D01-8892-6F73DF02BE7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12AB-BD6B-4582-8BD6-7845BA561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2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деятельности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ГОУ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РК "С(К)ОШ № 42"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г.Воркуты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Алексиюк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Васильевны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496944" cy="4010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51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условий 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преодоления трудностей 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адаптации детей с ЗПР к школьной жизни»</a:t>
            </a:r>
          </a:p>
          <a:p>
            <a:pPr>
              <a:lnSpc>
                <a:spcPct val="150000"/>
              </a:lnSpc>
            </a:pP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ru-RU" sz="1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2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704856" cy="5256584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 изучения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особенностей школьной адаптации учащихся с ЗПР определяется эволюционными преобразованиями в отношениях общества и государства к лицам с отклонениями в развитии. Новое содержание коррекционной помощи детям с особыми нуждами определяется перестройкой взаимоотношений массового и специального образования – от изоляции к интеграции.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Проблемы, возникающие при обучении нормально развивающихся 6-летних детей, усугубляются при обучении шестилеток, имеющих задержку психического развития. Данный контингент детей составляет основную группу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дезадаптированных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школьной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дезадаптации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особенно актуальна для системы начального образования, где закладывается фундамент школьной успешности, формируются основные стереотипы учебной деятельности, воспитывается отношение к учебному труду.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7704856" cy="525658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работы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описание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по созданию специальных условий обучения и воспитания детей подготовительного класса с  учетом возможностей их здоровья,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развития,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возможностей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потребностей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7704856" cy="525658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92696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подходы в обучении  содействуют  решению ряда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 (УУД);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развитие мотивационного компонента учебной деятельности и волевых качеств;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коррекция и развитие общей и мелкой моторики;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коррекция и развитие памяти, внимания;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коррекция и развитие речи;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коррекция и развитие мышления;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тренинг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</a:t>
            </a:r>
          </a:p>
          <a:p>
            <a:pPr indent="450215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оздоровительными технологиями и методами коррекционного воздействия на психомоторное развитие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21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для решения этих задач являются охрана и укрепление здоровья воспитанников, развитие их двигательной культуры, создание предметно-развивающей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7140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280920" cy="53285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комплексного решения проблем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детей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удается достичь максимально возможного </a:t>
            </a:r>
            <a:r>
              <a:rPr lang="ru-RU" sz="2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-1800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позитивное отношение к миру, сверстникам, взрослым;</a:t>
            </a:r>
          </a:p>
          <a:p>
            <a:pPr lvl="0" indent="-1800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снижаются проявления тревожности, агрессивности, повышенной импульсивности;</a:t>
            </a:r>
          </a:p>
          <a:p>
            <a:pPr lvl="0" indent="-1800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приобретают уверенность в своих речевых, познавательных, игровых, коммуникативных возможностях;  </a:t>
            </a:r>
          </a:p>
          <a:p>
            <a:pPr lvl="0" indent="-1800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прививаются навыки </a:t>
            </a:r>
            <a:r>
              <a:rPr lang="ru-RU" sz="20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самоконтроля;  </a:t>
            </a:r>
          </a:p>
          <a:p>
            <a:pPr lvl="0" indent="-18000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достигается готовность детей с особенностями развития к обучению в образовательных учреждениях общего и специального (коррекционного)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5194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8136904" cy="583264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СИСТЕМЫ РАБОТЫ ПЕДАГОГА ПО СОЗДАНИЮ УСЛОВИЙ ДЛЯ УСПЕШНОЙ АДАПТАЦИИ ДЕТЕЙ С ЗПР К ШКОЛЬНОЙ ЖИЗНИ </a:t>
            </a:r>
          </a:p>
          <a:p>
            <a:pPr algn="just">
              <a:lnSpc>
                <a:spcPct val="170000"/>
              </a:lnSpc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организации учебного процесса для детей с ЗПР.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организации речевой деятельности детей с ЗПР.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по формированию навыков письма у детей с ЗПР.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по организации подготовки детей с ЗПР к обучению математике и развитию пространственной ориентировки.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работы, направленные на формирование мотивов учебной деятельности и волевых качеств ребенка.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проблем обучения методом 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работы в свете 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по оздоровительной  и коррекционной направленности воспитания в семье.</a:t>
            </a:r>
          </a:p>
          <a:p>
            <a:pPr algn="just">
              <a:lnSpc>
                <a:spcPct val="17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192688"/>
          </a:xfrm>
        </p:spPr>
        <p:txBody>
          <a:bodyPr>
            <a:normAutofit fontScale="40000" lnSpcReduction="20000"/>
          </a:bodyPr>
          <a:lstStyle/>
          <a:p>
            <a:pPr indent="457200" algn="just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для проведения коррекционной работы помогает  детям с задержкой психического развития восполнить пробелы предшествующего обучения, содействовать нормализации учебной деятельности учащихся.  Можно сказать, что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показателями благоприятной психологической адаптации ребенка являются следующие параметры: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недостатков дошкольного развития;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навыками учебной деятельности;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и активизация познавательной деятельности;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развития произвольного внимания, осмысленной памяти, пространственного восприятия;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темпа усвоения учебного материала;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негативных особенностей эмоционально-личностной сферы;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способности к регуляции поведения и к самоконтролю;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сплоченного коллектива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контактов с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учителем;</a:t>
            </a:r>
          </a:p>
          <a:p>
            <a:pPr lvl="0"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конструктивной модели родительского поведения.</a:t>
            </a:r>
          </a:p>
          <a:p>
            <a:pPr indent="-1800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2473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для тети Иры\img011.jpg"/>
          <p:cNvPicPr/>
          <p:nvPr/>
        </p:nvPicPr>
        <p:blipFill rotWithShape="1">
          <a:blip r:embed="rId2" cstate="print"/>
          <a:srcRect l="1773" b="1742"/>
          <a:stretch/>
        </p:blipFill>
        <p:spPr bwMode="auto">
          <a:xfrm>
            <a:off x="1717964" y="188640"/>
            <a:ext cx="5446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8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335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деятельности  учителя начальных классов  ГОУ РК "С(К)ОШ № 42" г.Воркуты Алексиюк Ирина Васильевны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АТТЕСТАЦИОННАЯ РАБОТА</dc:title>
  <dc:creator>ASUS</dc:creator>
  <cp:lastModifiedBy>ASUS</cp:lastModifiedBy>
  <cp:revision>20</cp:revision>
  <dcterms:created xsi:type="dcterms:W3CDTF">2016-04-10T16:27:04Z</dcterms:created>
  <dcterms:modified xsi:type="dcterms:W3CDTF">2016-05-15T20:13:46Z</dcterms:modified>
</cp:coreProperties>
</file>